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5"/>
    <p:restoredTop sz="94672"/>
  </p:normalViewPr>
  <p:slideViewPr>
    <p:cSldViewPr snapToGrid="0">
      <p:cViewPr>
        <p:scale>
          <a:sx n="21" d="100"/>
          <a:sy n="21" d="100"/>
        </p:scale>
        <p:origin x="4080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56BD50-92C1-ED4F-8B26-5732F7B5CAA5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206AF4-9609-F642-B04A-E98BB0CC9D1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1509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206AF4-9609-F642-B04A-E98BB0CC9D11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6927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C164-E401-8D41-AB1D-C244184942B7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1057-4974-2A42-A883-E9EF96A7BB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9473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C164-E401-8D41-AB1D-C244184942B7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1057-4974-2A42-A883-E9EF96A7BB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83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C164-E401-8D41-AB1D-C244184942B7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1057-4974-2A42-A883-E9EF96A7BB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546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C164-E401-8D41-AB1D-C244184942B7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1057-4974-2A42-A883-E9EF96A7BB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2270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>
                    <a:tint val="82000"/>
                  </a:schemeClr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82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82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C164-E401-8D41-AB1D-C244184942B7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1057-4974-2A42-A883-E9EF96A7BB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9404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C164-E401-8D41-AB1D-C244184942B7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1057-4974-2A42-A883-E9EF96A7BB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4171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C164-E401-8D41-AB1D-C244184942B7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1057-4974-2A42-A883-E9EF96A7BB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244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C164-E401-8D41-AB1D-C244184942B7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1057-4974-2A42-A883-E9EF96A7BB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496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C164-E401-8D41-AB1D-C244184942B7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1057-4974-2A42-A883-E9EF96A7BB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303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C164-E401-8D41-AB1D-C244184942B7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1057-4974-2A42-A883-E9EF96A7BB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071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C164-E401-8D41-AB1D-C244184942B7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B1057-4974-2A42-A883-E9EF96A7BB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1154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C26C164-E401-8D41-AB1D-C244184942B7}" type="datetimeFigureOut">
              <a:rPr lang="it-IT" smtClean="0"/>
              <a:t>13/03/25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8B1057-4974-2A42-A883-E9EF96A7BB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726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>
            <a:extLst>
              <a:ext uri="{FF2B5EF4-FFF2-40B4-BE49-F238E27FC236}">
                <a16:creationId xmlns:a16="http://schemas.microsoft.com/office/drawing/2014/main" id="{1DAA3105-CBEE-2AA7-3DEE-229A7400F042}"/>
              </a:ext>
            </a:extLst>
          </p:cNvPr>
          <p:cNvSpPr/>
          <p:nvPr/>
        </p:nvSpPr>
        <p:spPr>
          <a:xfrm>
            <a:off x="672477" y="136820"/>
            <a:ext cx="29367309" cy="3872472"/>
          </a:xfrm>
          <a:custGeom>
            <a:avLst/>
            <a:gdLst/>
            <a:ahLst/>
            <a:cxnLst/>
            <a:rect l="l" t="t" r="r" b="b"/>
            <a:pathLst>
              <a:path w="19475450" h="1873250">
                <a:moveTo>
                  <a:pt x="19271314" y="0"/>
                </a:moveTo>
                <a:lnTo>
                  <a:pt x="203569" y="0"/>
                </a:lnTo>
                <a:lnTo>
                  <a:pt x="156893" y="5376"/>
                </a:lnTo>
                <a:lnTo>
                  <a:pt x="114045" y="20690"/>
                </a:lnTo>
                <a:lnTo>
                  <a:pt x="76248" y="44722"/>
                </a:lnTo>
                <a:lnTo>
                  <a:pt x="44722" y="76250"/>
                </a:lnTo>
                <a:lnTo>
                  <a:pt x="20691" y="114053"/>
                </a:lnTo>
                <a:lnTo>
                  <a:pt x="5376" y="156910"/>
                </a:lnTo>
                <a:lnTo>
                  <a:pt x="0" y="203600"/>
                </a:lnTo>
                <a:lnTo>
                  <a:pt x="0" y="1669059"/>
                </a:lnTo>
                <a:lnTo>
                  <a:pt x="5376" y="1715748"/>
                </a:lnTo>
                <a:lnTo>
                  <a:pt x="20691" y="1758605"/>
                </a:lnTo>
                <a:lnTo>
                  <a:pt x="44722" y="1796409"/>
                </a:lnTo>
                <a:lnTo>
                  <a:pt x="76248" y="1827937"/>
                </a:lnTo>
                <a:lnTo>
                  <a:pt x="114045" y="1851968"/>
                </a:lnTo>
                <a:lnTo>
                  <a:pt x="156893" y="1867283"/>
                </a:lnTo>
                <a:lnTo>
                  <a:pt x="203569" y="1872659"/>
                </a:lnTo>
                <a:lnTo>
                  <a:pt x="19271314" y="1872659"/>
                </a:lnTo>
                <a:lnTo>
                  <a:pt x="19318004" y="1867283"/>
                </a:lnTo>
                <a:lnTo>
                  <a:pt x="19360861" y="1851968"/>
                </a:lnTo>
                <a:lnTo>
                  <a:pt x="19398664" y="1827937"/>
                </a:lnTo>
                <a:lnTo>
                  <a:pt x="19430192" y="1796409"/>
                </a:lnTo>
                <a:lnTo>
                  <a:pt x="19454224" y="1758605"/>
                </a:lnTo>
                <a:lnTo>
                  <a:pt x="19469539" y="1715748"/>
                </a:lnTo>
                <a:lnTo>
                  <a:pt x="19474915" y="1669059"/>
                </a:lnTo>
                <a:lnTo>
                  <a:pt x="19474915" y="203600"/>
                </a:lnTo>
                <a:lnTo>
                  <a:pt x="19469539" y="156910"/>
                </a:lnTo>
                <a:lnTo>
                  <a:pt x="19454224" y="114053"/>
                </a:lnTo>
                <a:lnTo>
                  <a:pt x="19430192" y="76250"/>
                </a:lnTo>
                <a:lnTo>
                  <a:pt x="19398664" y="44722"/>
                </a:lnTo>
                <a:lnTo>
                  <a:pt x="19360861" y="20690"/>
                </a:lnTo>
                <a:lnTo>
                  <a:pt x="19318004" y="5376"/>
                </a:lnTo>
                <a:lnTo>
                  <a:pt x="19271314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42DA5391-2C24-D28C-8032-45D01D2C5D90}"/>
              </a:ext>
            </a:extLst>
          </p:cNvPr>
          <p:cNvSpPr/>
          <p:nvPr/>
        </p:nvSpPr>
        <p:spPr>
          <a:xfrm>
            <a:off x="592383" y="136820"/>
            <a:ext cx="29367309" cy="3872472"/>
          </a:xfrm>
          <a:custGeom>
            <a:avLst/>
            <a:gdLst/>
            <a:ahLst/>
            <a:cxnLst/>
            <a:rect l="l" t="t" r="r" b="b"/>
            <a:pathLst>
              <a:path w="19475450" h="1873250">
                <a:moveTo>
                  <a:pt x="0" y="203600"/>
                </a:moveTo>
                <a:lnTo>
                  <a:pt x="5376" y="156910"/>
                </a:lnTo>
                <a:lnTo>
                  <a:pt x="20691" y="114053"/>
                </a:lnTo>
                <a:lnTo>
                  <a:pt x="44722" y="76250"/>
                </a:lnTo>
                <a:lnTo>
                  <a:pt x="76248" y="44722"/>
                </a:lnTo>
                <a:lnTo>
                  <a:pt x="114045" y="20690"/>
                </a:lnTo>
                <a:lnTo>
                  <a:pt x="156893" y="5376"/>
                </a:lnTo>
                <a:lnTo>
                  <a:pt x="203569" y="0"/>
                </a:lnTo>
                <a:lnTo>
                  <a:pt x="19271314" y="0"/>
                </a:lnTo>
                <a:lnTo>
                  <a:pt x="19318004" y="5376"/>
                </a:lnTo>
                <a:lnTo>
                  <a:pt x="19360861" y="20690"/>
                </a:lnTo>
                <a:lnTo>
                  <a:pt x="19398664" y="44722"/>
                </a:lnTo>
                <a:lnTo>
                  <a:pt x="19430192" y="76250"/>
                </a:lnTo>
                <a:lnTo>
                  <a:pt x="19454224" y="114053"/>
                </a:lnTo>
                <a:lnTo>
                  <a:pt x="19469539" y="156910"/>
                </a:lnTo>
                <a:lnTo>
                  <a:pt x="19474915" y="203600"/>
                </a:lnTo>
                <a:lnTo>
                  <a:pt x="19474915" y="1669059"/>
                </a:lnTo>
                <a:lnTo>
                  <a:pt x="19469539" y="1715748"/>
                </a:lnTo>
                <a:lnTo>
                  <a:pt x="19454224" y="1758605"/>
                </a:lnTo>
                <a:lnTo>
                  <a:pt x="19430192" y="1796409"/>
                </a:lnTo>
                <a:lnTo>
                  <a:pt x="19398664" y="1827937"/>
                </a:lnTo>
                <a:lnTo>
                  <a:pt x="19360861" y="1851968"/>
                </a:lnTo>
                <a:lnTo>
                  <a:pt x="19318004" y="1867283"/>
                </a:lnTo>
                <a:lnTo>
                  <a:pt x="19271314" y="1872659"/>
                </a:lnTo>
                <a:lnTo>
                  <a:pt x="203569" y="1872659"/>
                </a:lnTo>
                <a:lnTo>
                  <a:pt x="156893" y="1867283"/>
                </a:lnTo>
                <a:lnTo>
                  <a:pt x="114045" y="1851968"/>
                </a:lnTo>
                <a:lnTo>
                  <a:pt x="76248" y="1827937"/>
                </a:lnTo>
                <a:lnTo>
                  <a:pt x="44722" y="1796409"/>
                </a:lnTo>
                <a:lnTo>
                  <a:pt x="20691" y="1758605"/>
                </a:lnTo>
                <a:lnTo>
                  <a:pt x="5376" y="1715748"/>
                </a:lnTo>
                <a:lnTo>
                  <a:pt x="0" y="1669059"/>
                </a:lnTo>
                <a:lnTo>
                  <a:pt x="0" y="203600"/>
                </a:lnTo>
                <a:close/>
              </a:path>
            </a:pathLst>
          </a:custGeom>
          <a:ln w="55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9992F252-8FD9-747D-3B05-21D01166FE72}"/>
              </a:ext>
            </a:extLst>
          </p:cNvPr>
          <p:cNvSpPr txBox="1"/>
          <p:nvPr/>
        </p:nvSpPr>
        <p:spPr>
          <a:xfrm>
            <a:off x="672477" y="515766"/>
            <a:ext cx="29224984" cy="3233449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797685" marR="1790700" indent="-2540" algn="ctr">
              <a:lnSpc>
                <a:spcPct val="101400"/>
              </a:lnSpc>
              <a:spcBef>
                <a:spcPts val="85"/>
              </a:spcBef>
            </a:pPr>
            <a:r>
              <a:rPr lang="it-IT" sz="7200" b="1" spc="15" dirty="0">
                <a:latin typeface="Times New Roman"/>
                <a:cs typeface="Times New Roman"/>
              </a:rPr>
              <a:t>TITLE</a:t>
            </a:r>
            <a:br>
              <a:rPr lang="it-IT" sz="7200" b="1" spc="15" dirty="0">
                <a:latin typeface="Times New Roman"/>
                <a:cs typeface="Times New Roman"/>
              </a:rPr>
            </a:br>
            <a:r>
              <a:rPr lang="it-IT" sz="7200" b="1" i="1" spc="-5" dirty="0">
                <a:latin typeface="Times New Roman"/>
                <a:cs typeface="Times New Roman"/>
              </a:rPr>
              <a:t>Name &amp; </a:t>
            </a:r>
            <a:r>
              <a:rPr lang="it-IT" sz="7200" b="1" i="1" spc="-5" dirty="0" err="1">
                <a:latin typeface="Times New Roman"/>
                <a:cs typeface="Times New Roman"/>
              </a:rPr>
              <a:t>Surname</a:t>
            </a:r>
            <a:endParaRPr lang="it-IT" sz="7200" b="1" i="1" spc="-5" dirty="0">
              <a:latin typeface="Times New Roman"/>
              <a:cs typeface="Times New Roman"/>
            </a:endParaRPr>
          </a:p>
          <a:p>
            <a:pPr marL="1797685" marR="1790700" indent="-2540" algn="ctr">
              <a:lnSpc>
                <a:spcPct val="101400"/>
              </a:lnSpc>
              <a:spcBef>
                <a:spcPts val="85"/>
              </a:spcBef>
            </a:pPr>
            <a:r>
              <a:rPr lang="it-IT" sz="4800" spc="5" dirty="0">
                <a:latin typeface="Times New Roman"/>
                <a:cs typeface="Times New Roman"/>
              </a:rPr>
              <a:t>Place of work</a:t>
            </a:r>
          </a:p>
          <a:p>
            <a:pPr marL="1797685" marR="1790700" indent="-2540" algn="ctr">
              <a:lnSpc>
                <a:spcPct val="101400"/>
              </a:lnSpc>
              <a:spcBef>
                <a:spcPts val="85"/>
              </a:spcBef>
            </a:pPr>
            <a:endParaRPr lang="it-IT" sz="1450" spc="5" dirty="0">
              <a:latin typeface="Times New Roman"/>
              <a:cs typeface="Times New Roman"/>
            </a:endParaRPr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4B30B0A0-6E94-D666-3B73-97ACAC38755A}"/>
              </a:ext>
            </a:extLst>
          </p:cNvPr>
          <p:cNvSpPr txBox="1">
            <a:spLocks/>
          </p:cNvSpPr>
          <p:nvPr/>
        </p:nvSpPr>
        <p:spPr>
          <a:xfrm>
            <a:off x="592383" y="1284408"/>
            <a:ext cx="2571395" cy="1247777"/>
          </a:xfrm>
          <a:prstGeom prst="rect">
            <a:avLst/>
          </a:prstGeom>
        </p:spPr>
        <p:txBody>
          <a:bodyPr vert="horz" wrap="square" lIns="0" tIns="16510" rIns="0" bIns="0" rtlCol="0" anchor="b">
            <a:spAutoFit/>
          </a:bodyPr>
          <a:lstStyle>
            <a:lvl1pPr algn="ctr" defTabSz="302748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986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it-IT" sz="8000" spc="15" dirty="0"/>
              <a:t>ID xx</a:t>
            </a:r>
          </a:p>
        </p:txBody>
      </p:sp>
      <p:sp>
        <p:nvSpPr>
          <p:cNvPr id="23" name="object 4">
            <a:extLst>
              <a:ext uri="{FF2B5EF4-FFF2-40B4-BE49-F238E27FC236}">
                <a16:creationId xmlns:a16="http://schemas.microsoft.com/office/drawing/2014/main" id="{13C758CA-99BC-03AC-028C-A0A87DF96DB1}"/>
              </a:ext>
            </a:extLst>
          </p:cNvPr>
          <p:cNvSpPr/>
          <p:nvPr/>
        </p:nvSpPr>
        <p:spPr>
          <a:xfrm>
            <a:off x="467921" y="4517857"/>
            <a:ext cx="29519710" cy="8881235"/>
          </a:xfrm>
          <a:custGeom>
            <a:avLst/>
            <a:gdLst/>
            <a:ahLst/>
            <a:cxnLst/>
            <a:rect l="l" t="t" r="r" b="b"/>
            <a:pathLst>
              <a:path w="19475450" h="1873250">
                <a:moveTo>
                  <a:pt x="0" y="203600"/>
                </a:moveTo>
                <a:lnTo>
                  <a:pt x="5376" y="156910"/>
                </a:lnTo>
                <a:lnTo>
                  <a:pt x="20691" y="114053"/>
                </a:lnTo>
                <a:lnTo>
                  <a:pt x="44722" y="76250"/>
                </a:lnTo>
                <a:lnTo>
                  <a:pt x="76248" y="44722"/>
                </a:lnTo>
                <a:lnTo>
                  <a:pt x="114045" y="20690"/>
                </a:lnTo>
                <a:lnTo>
                  <a:pt x="156893" y="5376"/>
                </a:lnTo>
                <a:lnTo>
                  <a:pt x="203569" y="0"/>
                </a:lnTo>
                <a:lnTo>
                  <a:pt x="19271314" y="0"/>
                </a:lnTo>
                <a:lnTo>
                  <a:pt x="19318004" y="5376"/>
                </a:lnTo>
                <a:lnTo>
                  <a:pt x="19360861" y="20690"/>
                </a:lnTo>
                <a:lnTo>
                  <a:pt x="19398664" y="44722"/>
                </a:lnTo>
                <a:lnTo>
                  <a:pt x="19430192" y="76250"/>
                </a:lnTo>
                <a:lnTo>
                  <a:pt x="19454224" y="114053"/>
                </a:lnTo>
                <a:lnTo>
                  <a:pt x="19469539" y="156910"/>
                </a:lnTo>
                <a:lnTo>
                  <a:pt x="19474915" y="203600"/>
                </a:lnTo>
                <a:lnTo>
                  <a:pt x="19474915" y="1669059"/>
                </a:lnTo>
                <a:lnTo>
                  <a:pt x="19469539" y="1715748"/>
                </a:lnTo>
                <a:lnTo>
                  <a:pt x="19454224" y="1758605"/>
                </a:lnTo>
                <a:lnTo>
                  <a:pt x="19430192" y="1796409"/>
                </a:lnTo>
                <a:lnTo>
                  <a:pt x="19398664" y="1827937"/>
                </a:lnTo>
                <a:lnTo>
                  <a:pt x="19360861" y="1851968"/>
                </a:lnTo>
                <a:lnTo>
                  <a:pt x="19318004" y="1867283"/>
                </a:lnTo>
                <a:lnTo>
                  <a:pt x="19271314" y="1872659"/>
                </a:lnTo>
                <a:lnTo>
                  <a:pt x="203569" y="1872659"/>
                </a:lnTo>
                <a:lnTo>
                  <a:pt x="156893" y="1867283"/>
                </a:lnTo>
                <a:lnTo>
                  <a:pt x="114045" y="1851968"/>
                </a:lnTo>
                <a:lnTo>
                  <a:pt x="76248" y="1827937"/>
                </a:lnTo>
                <a:lnTo>
                  <a:pt x="44722" y="1796409"/>
                </a:lnTo>
                <a:lnTo>
                  <a:pt x="20691" y="1758605"/>
                </a:lnTo>
                <a:lnTo>
                  <a:pt x="5376" y="1715748"/>
                </a:lnTo>
                <a:lnTo>
                  <a:pt x="0" y="1669059"/>
                </a:lnTo>
                <a:lnTo>
                  <a:pt x="0" y="203600"/>
                </a:lnTo>
                <a:close/>
              </a:path>
            </a:pathLst>
          </a:custGeom>
          <a:ln w="55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4">
            <a:extLst>
              <a:ext uri="{FF2B5EF4-FFF2-40B4-BE49-F238E27FC236}">
                <a16:creationId xmlns:a16="http://schemas.microsoft.com/office/drawing/2014/main" id="{38E8FAAA-F323-1313-A9BF-5CDB7A41C28A}"/>
              </a:ext>
            </a:extLst>
          </p:cNvPr>
          <p:cNvSpPr/>
          <p:nvPr/>
        </p:nvSpPr>
        <p:spPr>
          <a:xfrm>
            <a:off x="377751" y="14099314"/>
            <a:ext cx="29519710" cy="8881235"/>
          </a:xfrm>
          <a:custGeom>
            <a:avLst/>
            <a:gdLst/>
            <a:ahLst/>
            <a:cxnLst/>
            <a:rect l="l" t="t" r="r" b="b"/>
            <a:pathLst>
              <a:path w="19475450" h="1873250">
                <a:moveTo>
                  <a:pt x="0" y="203600"/>
                </a:moveTo>
                <a:lnTo>
                  <a:pt x="5376" y="156910"/>
                </a:lnTo>
                <a:lnTo>
                  <a:pt x="20691" y="114053"/>
                </a:lnTo>
                <a:lnTo>
                  <a:pt x="44722" y="76250"/>
                </a:lnTo>
                <a:lnTo>
                  <a:pt x="76248" y="44722"/>
                </a:lnTo>
                <a:lnTo>
                  <a:pt x="114045" y="20690"/>
                </a:lnTo>
                <a:lnTo>
                  <a:pt x="156893" y="5376"/>
                </a:lnTo>
                <a:lnTo>
                  <a:pt x="203569" y="0"/>
                </a:lnTo>
                <a:lnTo>
                  <a:pt x="19271314" y="0"/>
                </a:lnTo>
                <a:lnTo>
                  <a:pt x="19318004" y="5376"/>
                </a:lnTo>
                <a:lnTo>
                  <a:pt x="19360861" y="20690"/>
                </a:lnTo>
                <a:lnTo>
                  <a:pt x="19398664" y="44722"/>
                </a:lnTo>
                <a:lnTo>
                  <a:pt x="19430192" y="76250"/>
                </a:lnTo>
                <a:lnTo>
                  <a:pt x="19454224" y="114053"/>
                </a:lnTo>
                <a:lnTo>
                  <a:pt x="19469539" y="156910"/>
                </a:lnTo>
                <a:lnTo>
                  <a:pt x="19474915" y="203600"/>
                </a:lnTo>
                <a:lnTo>
                  <a:pt x="19474915" y="1669059"/>
                </a:lnTo>
                <a:lnTo>
                  <a:pt x="19469539" y="1715748"/>
                </a:lnTo>
                <a:lnTo>
                  <a:pt x="19454224" y="1758605"/>
                </a:lnTo>
                <a:lnTo>
                  <a:pt x="19430192" y="1796409"/>
                </a:lnTo>
                <a:lnTo>
                  <a:pt x="19398664" y="1827937"/>
                </a:lnTo>
                <a:lnTo>
                  <a:pt x="19360861" y="1851968"/>
                </a:lnTo>
                <a:lnTo>
                  <a:pt x="19318004" y="1867283"/>
                </a:lnTo>
                <a:lnTo>
                  <a:pt x="19271314" y="1872659"/>
                </a:lnTo>
                <a:lnTo>
                  <a:pt x="203569" y="1872659"/>
                </a:lnTo>
                <a:lnTo>
                  <a:pt x="156893" y="1867283"/>
                </a:lnTo>
                <a:lnTo>
                  <a:pt x="114045" y="1851968"/>
                </a:lnTo>
                <a:lnTo>
                  <a:pt x="76248" y="1827937"/>
                </a:lnTo>
                <a:lnTo>
                  <a:pt x="44722" y="1796409"/>
                </a:lnTo>
                <a:lnTo>
                  <a:pt x="20691" y="1758605"/>
                </a:lnTo>
                <a:lnTo>
                  <a:pt x="5376" y="1715748"/>
                </a:lnTo>
                <a:lnTo>
                  <a:pt x="0" y="1669059"/>
                </a:lnTo>
                <a:lnTo>
                  <a:pt x="0" y="203600"/>
                </a:lnTo>
                <a:close/>
              </a:path>
            </a:pathLst>
          </a:custGeom>
          <a:ln w="55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4">
            <a:extLst>
              <a:ext uri="{FF2B5EF4-FFF2-40B4-BE49-F238E27FC236}">
                <a16:creationId xmlns:a16="http://schemas.microsoft.com/office/drawing/2014/main" id="{90512A8D-F2CF-3384-F3D1-7EEEC91A8E10}"/>
              </a:ext>
            </a:extLst>
          </p:cNvPr>
          <p:cNvSpPr/>
          <p:nvPr/>
        </p:nvSpPr>
        <p:spPr>
          <a:xfrm>
            <a:off x="377751" y="23680771"/>
            <a:ext cx="29519710" cy="8881235"/>
          </a:xfrm>
          <a:custGeom>
            <a:avLst/>
            <a:gdLst/>
            <a:ahLst/>
            <a:cxnLst/>
            <a:rect l="l" t="t" r="r" b="b"/>
            <a:pathLst>
              <a:path w="19475450" h="1873250">
                <a:moveTo>
                  <a:pt x="0" y="203600"/>
                </a:moveTo>
                <a:lnTo>
                  <a:pt x="5376" y="156910"/>
                </a:lnTo>
                <a:lnTo>
                  <a:pt x="20691" y="114053"/>
                </a:lnTo>
                <a:lnTo>
                  <a:pt x="44722" y="76250"/>
                </a:lnTo>
                <a:lnTo>
                  <a:pt x="76248" y="44722"/>
                </a:lnTo>
                <a:lnTo>
                  <a:pt x="114045" y="20690"/>
                </a:lnTo>
                <a:lnTo>
                  <a:pt x="156893" y="5376"/>
                </a:lnTo>
                <a:lnTo>
                  <a:pt x="203569" y="0"/>
                </a:lnTo>
                <a:lnTo>
                  <a:pt x="19271314" y="0"/>
                </a:lnTo>
                <a:lnTo>
                  <a:pt x="19318004" y="5376"/>
                </a:lnTo>
                <a:lnTo>
                  <a:pt x="19360861" y="20690"/>
                </a:lnTo>
                <a:lnTo>
                  <a:pt x="19398664" y="44722"/>
                </a:lnTo>
                <a:lnTo>
                  <a:pt x="19430192" y="76250"/>
                </a:lnTo>
                <a:lnTo>
                  <a:pt x="19454224" y="114053"/>
                </a:lnTo>
                <a:lnTo>
                  <a:pt x="19469539" y="156910"/>
                </a:lnTo>
                <a:lnTo>
                  <a:pt x="19474915" y="203600"/>
                </a:lnTo>
                <a:lnTo>
                  <a:pt x="19474915" y="1669059"/>
                </a:lnTo>
                <a:lnTo>
                  <a:pt x="19469539" y="1715748"/>
                </a:lnTo>
                <a:lnTo>
                  <a:pt x="19454224" y="1758605"/>
                </a:lnTo>
                <a:lnTo>
                  <a:pt x="19430192" y="1796409"/>
                </a:lnTo>
                <a:lnTo>
                  <a:pt x="19398664" y="1827937"/>
                </a:lnTo>
                <a:lnTo>
                  <a:pt x="19360861" y="1851968"/>
                </a:lnTo>
                <a:lnTo>
                  <a:pt x="19318004" y="1867283"/>
                </a:lnTo>
                <a:lnTo>
                  <a:pt x="19271314" y="1872659"/>
                </a:lnTo>
                <a:lnTo>
                  <a:pt x="203569" y="1872659"/>
                </a:lnTo>
                <a:lnTo>
                  <a:pt x="156893" y="1867283"/>
                </a:lnTo>
                <a:lnTo>
                  <a:pt x="114045" y="1851968"/>
                </a:lnTo>
                <a:lnTo>
                  <a:pt x="76248" y="1827937"/>
                </a:lnTo>
                <a:lnTo>
                  <a:pt x="44722" y="1796409"/>
                </a:lnTo>
                <a:lnTo>
                  <a:pt x="20691" y="1758605"/>
                </a:lnTo>
                <a:lnTo>
                  <a:pt x="5376" y="1715748"/>
                </a:lnTo>
                <a:lnTo>
                  <a:pt x="0" y="1669059"/>
                </a:lnTo>
                <a:lnTo>
                  <a:pt x="0" y="203600"/>
                </a:lnTo>
                <a:close/>
              </a:path>
            </a:pathLst>
          </a:custGeom>
          <a:ln w="55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4">
            <a:extLst>
              <a:ext uri="{FF2B5EF4-FFF2-40B4-BE49-F238E27FC236}">
                <a16:creationId xmlns:a16="http://schemas.microsoft.com/office/drawing/2014/main" id="{1E9792B0-F4D2-D7D3-F671-DB963A8661C3}"/>
              </a:ext>
            </a:extLst>
          </p:cNvPr>
          <p:cNvSpPr/>
          <p:nvPr/>
        </p:nvSpPr>
        <p:spPr>
          <a:xfrm>
            <a:off x="377751" y="33262228"/>
            <a:ext cx="29519710" cy="8881235"/>
          </a:xfrm>
          <a:custGeom>
            <a:avLst/>
            <a:gdLst/>
            <a:ahLst/>
            <a:cxnLst/>
            <a:rect l="l" t="t" r="r" b="b"/>
            <a:pathLst>
              <a:path w="19475450" h="1873250">
                <a:moveTo>
                  <a:pt x="0" y="203600"/>
                </a:moveTo>
                <a:lnTo>
                  <a:pt x="5376" y="156910"/>
                </a:lnTo>
                <a:lnTo>
                  <a:pt x="20691" y="114053"/>
                </a:lnTo>
                <a:lnTo>
                  <a:pt x="44722" y="76250"/>
                </a:lnTo>
                <a:lnTo>
                  <a:pt x="76248" y="44722"/>
                </a:lnTo>
                <a:lnTo>
                  <a:pt x="114045" y="20690"/>
                </a:lnTo>
                <a:lnTo>
                  <a:pt x="156893" y="5376"/>
                </a:lnTo>
                <a:lnTo>
                  <a:pt x="203569" y="0"/>
                </a:lnTo>
                <a:lnTo>
                  <a:pt x="19271314" y="0"/>
                </a:lnTo>
                <a:lnTo>
                  <a:pt x="19318004" y="5376"/>
                </a:lnTo>
                <a:lnTo>
                  <a:pt x="19360861" y="20690"/>
                </a:lnTo>
                <a:lnTo>
                  <a:pt x="19398664" y="44722"/>
                </a:lnTo>
                <a:lnTo>
                  <a:pt x="19430192" y="76250"/>
                </a:lnTo>
                <a:lnTo>
                  <a:pt x="19454224" y="114053"/>
                </a:lnTo>
                <a:lnTo>
                  <a:pt x="19469539" y="156910"/>
                </a:lnTo>
                <a:lnTo>
                  <a:pt x="19474915" y="203600"/>
                </a:lnTo>
                <a:lnTo>
                  <a:pt x="19474915" y="1669059"/>
                </a:lnTo>
                <a:lnTo>
                  <a:pt x="19469539" y="1715748"/>
                </a:lnTo>
                <a:lnTo>
                  <a:pt x="19454224" y="1758605"/>
                </a:lnTo>
                <a:lnTo>
                  <a:pt x="19430192" y="1796409"/>
                </a:lnTo>
                <a:lnTo>
                  <a:pt x="19398664" y="1827937"/>
                </a:lnTo>
                <a:lnTo>
                  <a:pt x="19360861" y="1851968"/>
                </a:lnTo>
                <a:lnTo>
                  <a:pt x="19318004" y="1867283"/>
                </a:lnTo>
                <a:lnTo>
                  <a:pt x="19271314" y="1872659"/>
                </a:lnTo>
                <a:lnTo>
                  <a:pt x="203569" y="1872659"/>
                </a:lnTo>
                <a:lnTo>
                  <a:pt x="156893" y="1867283"/>
                </a:lnTo>
                <a:lnTo>
                  <a:pt x="114045" y="1851968"/>
                </a:lnTo>
                <a:lnTo>
                  <a:pt x="76248" y="1827937"/>
                </a:lnTo>
                <a:lnTo>
                  <a:pt x="44722" y="1796409"/>
                </a:lnTo>
                <a:lnTo>
                  <a:pt x="20691" y="1758605"/>
                </a:lnTo>
                <a:lnTo>
                  <a:pt x="5376" y="1715748"/>
                </a:lnTo>
                <a:lnTo>
                  <a:pt x="0" y="1669059"/>
                </a:lnTo>
                <a:lnTo>
                  <a:pt x="0" y="203600"/>
                </a:lnTo>
                <a:close/>
              </a:path>
            </a:pathLst>
          </a:custGeom>
          <a:ln w="558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13">
            <a:extLst>
              <a:ext uri="{FF2B5EF4-FFF2-40B4-BE49-F238E27FC236}">
                <a16:creationId xmlns:a16="http://schemas.microsoft.com/office/drawing/2014/main" id="{ECDEFD51-CB43-FAC2-46C5-ABAEC7E6C3D4}"/>
              </a:ext>
            </a:extLst>
          </p:cNvPr>
          <p:cNvSpPr txBox="1"/>
          <p:nvPr/>
        </p:nvSpPr>
        <p:spPr>
          <a:xfrm>
            <a:off x="11477252" y="5050227"/>
            <a:ext cx="7320708" cy="63222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it-IT" sz="4000" b="1" spc="10" dirty="0">
                <a:latin typeface="Arial"/>
                <a:cs typeface="Arial"/>
              </a:rPr>
              <a:t>INTRODUCTION AND AIMS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1" name="object 9">
            <a:extLst>
              <a:ext uri="{FF2B5EF4-FFF2-40B4-BE49-F238E27FC236}">
                <a16:creationId xmlns:a16="http://schemas.microsoft.com/office/drawing/2014/main" id="{DE7A70ED-ED10-2038-CF42-F7D5E3895F0E}"/>
              </a:ext>
            </a:extLst>
          </p:cNvPr>
          <p:cNvSpPr txBox="1"/>
          <p:nvPr/>
        </p:nvSpPr>
        <p:spPr>
          <a:xfrm>
            <a:off x="10860004" y="14752540"/>
            <a:ext cx="8555197" cy="63222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98475" algn="ctr">
              <a:lnSpc>
                <a:spcPct val="100000"/>
              </a:lnSpc>
              <a:spcBef>
                <a:spcPts val="130"/>
              </a:spcBef>
            </a:pPr>
            <a:r>
              <a:rPr lang="it-IT" sz="4000" b="1" spc="10" dirty="0">
                <a:latin typeface="Arial"/>
                <a:cs typeface="Arial"/>
              </a:rPr>
              <a:t>MATERIALS AND METHODS</a:t>
            </a:r>
          </a:p>
        </p:txBody>
      </p:sp>
      <p:sp>
        <p:nvSpPr>
          <p:cNvPr id="32" name="object 14">
            <a:extLst>
              <a:ext uri="{FF2B5EF4-FFF2-40B4-BE49-F238E27FC236}">
                <a16:creationId xmlns:a16="http://schemas.microsoft.com/office/drawing/2014/main" id="{B9231B06-2B5E-3378-04BB-9A8607B25998}"/>
              </a:ext>
            </a:extLst>
          </p:cNvPr>
          <p:cNvSpPr txBox="1"/>
          <p:nvPr/>
        </p:nvSpPr>
        <p:spPr>
          <a:xfrm>
            <a:off x="12852237" y="24221681"/>
            <a:ext cx="4570730" cy="63222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414780">
              <a:lnSpc>
                <a:spcPct val="100000"/>
              </a:lnSpc>
              <a:spcBef>
                <a:spcPts val="130"/>
              </a:spcBef>
            </a:pPr>
            <a:r>
              <a:rPr lang="it-IT" sz="4000" b="1" spc="10" dirty="0">
                <a:latin typeface="Arial"/>
                <a:cs typeface="Arial"/>
              </a:rPr>
              <a:t>RESULTS</a:t>
            </a:r>
            <a:endParaRPr sz="4000" dirty="0">
              <a:latin typeface="Arial"/>
              <a:cs typeface="Arial"/>
            </a:endParaRPr>
          </a:p>
        </p:txBody>
      </p:sp>
      <p:sp>
        <p:nvSpPr>
          <p:cNvPr id="33" name="object 12">
            <a:extLst>
              <a:ext uri="{FF2B5EF4-FFF2-40B4-BE49-F238E27FC236}">
                <a16:creationId xmlns:a16="http://schemas.microsoft.com/office/drawing/2014/main" id="{06C781A5-7D74-4010-D1FF-761B797D7DB8}"/>
              </a:ext>
            </a:extLst>
          </p:cNvPr>
          <p:cNvSpPr txBox="1"/>
          <p:nvPr/>
        </p:nvSpPr>
        <p:spPr>
          <a:xfrm>
            <a:off x="12468935" y="34015680"/>
            <a:ext cx="5337333" cy="63222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108075">
              <a:lnSpc>
                <a:spcPct val="100000"/>
              </a:lnSpc>
              <a:spcBef>
                <a:spcPts val="130"/>
              </a:spcBef>
            </a:pPr>
            <a:r>
              <a:rPr lang="it-IT" sz="4000" b="1" spc="15" dirty="0">
                <a:latin typeface="Arial"/>
                <a:cs typeface="Arial"/>
              </a:rPr>
              <a:t>CONCLUSIONS</a:t>
            </a:r>
            <a:endParaRPr sz="3150" dirty="0">
              <a:latin typeface="Arial"/>
              <a:cs typeface="Arial"/>
            </a:endParaRPr>
          </a:p>
        </p:txBody>
      </p:sp>
      <p:pic>
        <p:nvPicPr>
          <p:cNvPr id="34" name="Immagine 33">
            <a:extLst>
              <a:ext uri="{FF2B5EF4-FFF2-40B4-BE49-F238E27FC236}">
                <a16:creationId xmlns:a16="http://schemas.microsoft.com/office/drawing/2014/main" id="{8462B988-8F18-E841-C172-A0FBEDEC52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50963" y="15878676"/>
            <a:ext cx="6278330" cy="6278330"/>
          </a:xfrm>
          <a:prstGeom prst="rect">
            <a:avLst/>
          </a:prstGeom>
        </p:spPr>
      </p:pic>
      <p:pic>
        <p:nvPicPr>
          <p:cNvPr id="35" name="Immagine 34">
            <a:extLst>
              <a:ext uri="{FF2B5EF4-FFF2-40B4-BE49-F238E27FC236}">
                <a16:creationId xmlns:a16="http://schemas.microsoft.com/office/drawing/2014/main" id="{4718C625-6A10-C951-9385-BE1445CE9E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97843" y="25693237"/>
            <a:ext cx="6278330" cy="6278330"/>
          </a:xfrm>
          <a:prstGeom prst="rect">
            <a:avLst/>
          </a:prstGeom>
        </p:spPr>
      </p:pic>
      <p:sp>
        <p:nvSpPr>
          <p:cNvPr id="36" name="object 2">
            <a:extLst>
              <a:ext uri="{FF2B5EF4-FFF2-40B4-BE49-F238E27FC236}">
                <a16:creationId xmlns:a16="http://schemas.microsoft.com/office/drawing/2014/main" id="{72AAD509-F225-F26D-2B0D-7508EFC76CEA}"/>
              </a:ext>
            </a:extLst>
          </p:cNvPr>
          <p:cNvSpPr txBox="1"/>
          <p:nvPr/>
        </p:nvSpPr>
        <p:spPr>
          <a:xfrm>
            <a:off x="1197843" y="24892291"/>
            <a:ext cx="6278329" cy="4210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 err="1">
                <a:latin typeface="Arial"/>
                <a:cs typeface="Arial"/>
              </a:rPr>
              <a:t>You</a:t>
            </a:r>
            <a:r>
              <a:rPr lang="it-IT" sz="2800" i="1" spc="5" dirty="0">
                <a:latin typeface="Arial"/>
                <a:cs typeface="Arial"/>
              </a:rPr>
              <a:t> can </a:t>
            </a:r>
            <a:r>
              <a:rPr lang="it-IT" sz="2800" i="1" spc="5" dirty="0" err="1">
                <a:latin typeface="Arial"/>
                <a:cs typeface="Arial"/>
              </a:rPr>
              <a:t>isert</a:t>
            </a:r>
            <a:r>
              <a:rPr lang="it-IT" sz="2800" i="1" spc="5" dirty="0">
                <a:latin typeface="Arial"/>
                <a:cs typeface="Arial"/>
              </a:rPr>
              <a:t> </a:t>
            </a:r>
            <a:r>
              <a:rPr lang="it-IT" sz="2800" i="1" spc="5" dirty="0" err="1">
                <a:latin typeface="Arial"/>
                <a:cs typeface="Arial"/>
              </a:rPr>
              <a:t>here</a:t>
            </a:r>
            <a:r>
              <a:rPr lang="it-IT" sz="2800" i="1" spc="5" dirty="0">
                <a:latin typeface="Arial"/>
                <a:cs typeface="Arial"/>
              </a:rPr>
              <a:t> an image</a:t>
            </a:r>
            <a:endParaRPr i="1" dirty="0">
              <a:latin typeface="Arial"/>
              <a:cs typeface="Arial"/>
            </a:endParaRPr>
          </a:p>
        </p:txBody>
      </p:sp>
      <p:sp>
        <p:nvSpPr>
          <p:cNvPr id="37" name="object 2">
            <a:extLst>
              <a:ext uri="{FF2B5EF4-FFF2-40B4-BE49-F238E27FC236}">
                <a16:creationId xmlns:a16="http://schemas.microsoft.com/office/drawing/2014/main" id="{A190326B-9736-7890-7A2D-7206792AF820}"/>
              </a:ext>
            </a:extLst>
          </p:cNvPr>
          <p:cNvSpPr txBox="1"/>
          <p:nvPr/>
        </p:nvSpPr>
        <p:spPr>
          <a:xfrm>
            <a:off x="22350963" y="15226691"/>
            <a:ext cx="6278329" cy="4210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 err="1">
                <a:latin typeface="Arial"/>
                <a:cs typeface="Arial"/>
              </a:rPr>
              <a:t>You</a:t>
            </a:r>
            <a:r>
              <a:rPr lang="it-IT" sz="2800" i="1" spc="5" dirty="0">
                <a:latin typeface="Arial"/>
                <a:cs typeface="Arial"/>
              </a:rPr>
              <a:t> can </a:t>
            </a:r>
            <a:r>
              <a:rPr lang="it-IT" sz="2800" i="1" spc="5" dirty="0" err="1">
                <a:latin typeface="Arial"/>
                <a:cs typeface="Arial"/>
              </a:rPr>
              <a:t>isert</a:t>
            </a:r>
            <a:r>
              <a:rPr lang="it-IT" sz="2800" i="1" spc="5" dirty="0">
                <a:latin typeface="Arial"/>
                <a:cs typeface="Arial"/>
              </a:rPr>
              <a:t> </a:t>
            </a:r>
            <a:r>
              <a:rPr lang="it-IT" sz="2800" i="1" spc="5" dirty="0" err="1">
                <a:latin typeface="Arial"/>
                <a:cs typeface="Arial"/>
              </a:rPr>
              <a:t>here</a:t>
            </a:r>
            <a:r>
              <a:rPr lang="it-IT" sz="2800" i="1" spc="5" dirty="0">
                <a:latin typeface="Arial"/>
                <a:cs typeface="Arial"/>
              </a:rPr>
              <a:t> an image</a:t>
            </a:r>
            <a:endParaRPr i="1" dirty="0">
              <a:latin typeface="Arial"/>
              <a:cs typeface="Arial"/>
            </a:endParaRPr>
          </a:p>
        </p:txBody>
      </p:sp>
      <p:sp>
        <p:nvSpPr>
          <p:cNvPr id="43" name="object 2">
            <a:extLst>
              <a:ext uri="{FF2B5EF4-FFF2-40B4-BE49-F238E27FC236}">
                <a16:creationId xmlns:a16="http://schemas.microsoft.com/office/drawing/2014/main" id="{E02557A1-B29F-6158-E853-A8507FBFFC1D}"/>
              </a:ext>
            </a:extLst>
          </p:cNvPr>
          <p:cNvSpPr txBox="1"/>
          <p:nvPr/>
        </p:nvSpPr>
        <p:spPr>
          <a:xfrm>
            <a:off x="1365921" y="15765491"/>
            <a:ext cx="20742965" cy="60993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 err="1">
                <a:latin typeface="Arial"/>
                <a:cs typeface="Arial"/>
              </a:rPr>
              <a:t>Insert</a:t>
            </a:r>
            <a:r>
              <a:rPr lang="it-IT" sz="2800" i="1" spc="5" dirty="0">
                <a:latin typeface="Arial"/>
                <a:cs typeface="Arial"/>
              </a:rPr>
              <a:t> </a:t>
            </a:r>
            <a:r>
              <a:rPr lang="it-IT" sz="2800" i="1" spc="5" dirty="0" err="1">
                <a:latin typeface="Arial"/>
                <a:cs typeface="Arial"/>
              </a:rPr>
              <a:t>your</a:t>
            </a:r>
            <a:r>
              <a:rPr lang="it-IT" sz="2800" i="1" spc="5" dirty="0">
                <a:latin typeface="Arial"/>
                <a:cs typeface="Arial"/>
              </a:rPr>
              <a:t> text </a:t>
            </a:r>
            <a:r>
              <a:rPr lang="it-IT" sz="2800" i="1" spc="5" dirty="0" err="1">
                <a:latin typeface="Arial"/>
                <a:cs typeface="Arial"/>
              </a:rPr>
              <a:t>here</a:t>
            </a:r>
            <a:endParaRPr lang="it-IT" sz="2800" i="1" spc="5" dirty="0">
              <a:latin typeface="Arial"/>
              <a:cs typeface="Arial"/>
            </a:endParaRP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i="1" dirty="0">
                <a:latin typeface="Arial"/>
                <a:cs typeface="Arial"/>
              </a:rPr>
              <a:t>.</a:t>
            </a:r>
            <a:endParaRPr i="1" dirty="0">
              <a:latin typeface="Arial"/>
              <a:cs typeface="Arial"/>
            </a:endParaRPr>
          </a:p>
        </p:txBody>
      </p:sp>
      <p:sp>
        <p:nvSpPr>
          <p:cNvPr id="44" name="object 2">
            <a:extLst>
              <a:ext uri="{FF2B5EF4-FFF2-40B4-BE49-F238E27FC236}">
                <a16:creationId xmlns:a16="http://schemas.microsoft.com/office/drawing/2014/main" id="{0005CE0B-C1EF-39A6-8AFE-44B229DB5A79}"/>
              </a:ext>
            </a:extLst>
          </p:cNvPr>
          <p:cNvSpPr txBox="1"/>
          <p:nvPr/>
        </p:nvSpPr>
        <p:spPr>
          <a:xfrm>
            <a:off x="8078615" y="25693237"/>
            <a:ext cx="20742965" cy="60993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 err="1">
                <a:latin typeface="Arial"/>
                <a:cs typeface="Arial"/>
              </a:rPr>
              <a:t>Insert</a:t>
            </a:r>
            <a:r>
              <a:rPr lang="it-IT" sz="2800" i="1" spc="5" dirty="0">
                <a:latin typeface="Arial"/>
                <a:cs typeface="Arial"/>
              </a:rPr>
              <a:t> </a:t>
            </a:r>
            <a:r>
              <a:rPr lang="it-IT" sz="2800" i="1" spc="5" dirty="0" err="1">
                <a:latin typeface="Arial"/>
                <a:cs typeface="Arial"/>
              </a:rPr>
              <a:t>your</a:t>
            </a:r>
            <a:r>
              <a:rPr lang="it-IT" sz="2800" i="1" spc="5" dirty="0">
                <a:latin typeface="Arial"/>
                <a:cs typeface="Arial"/>
              </a:rPr>
              <a:t> text </a:t>
            </a:r>
            <a:r>
              <a:rPr lang="it-IT" sz="2800" i="1" spc="5" dirty="0" err="1">
                <a:latin typeface="Arial"/>
                <a:cs typeface="Arial"/>
              </a:rPr>
              <a:t>here</a:t>
            </a:r>
            <a:endParaRPr lang="it-IT" sz="2800" i="1" spc="5" dirty="0">
              <a:latin typeface="Arial"/>
              <a:cs typeface="Arial"/>
            </a:endParaRP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i="1" dirty="0">
                <a:latin typeface="Arial"/>
                <a:cs typeface="Arial"/>
              </a:rPr>
              <a:t>.</a:t>
            </a:r>
            <a:endParaRPr i="1" dirty="0">
              <a:latin typeface="Arial"/>
              <a:cs typeface="Arial"/>
            </a:endParaRPr>
          </a:p>
        </p:txBody>
      </p:sp>
      <p:sp>
        <p:nvSpPr>
          <p:cNvPr id="45" name="object 2">
            <a:extLst>
              <a:ext uri="{FF2B5EF4-FFF2-40B4-BE49-F238E27FC236}">
                <a16:creationId xmlns:a16="http://schemas.microsoft.com/office/drawing/2014/main" id="{601A8D2F-A47D-CD43-E28B-0D3FCD578AD7}"/>
              </a:ext>
            </a:extLst>
          </p:cNvPr>
          <p:cNvSpPr txBox="1"/>
          <p:nvPr/>
        </p:nvSpPr>
        <p:spPr>
          <a:xfrm>
            <a:off x="1365921" y="35346002"/>
            <a:ext cx="27543360" cy="60993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 err="1">
                <a:latin typeface="Arial"/>
                <a:cs typeface="Arial"/>
              </a:rPr>
              <a:t>Insert</a:t>
            </a:r>
            <a:r>
              <a:rPr lang="it-IT" sz="2800" i="1" spc="5" dirty="0">
                <a:latin typeface="Arial"/>
                <a:cs typeface="Arial"/>
              </a:rPr>
              <a:t> </a:t>
            </a:r>
            <a:r>
              <a:rPr lang="it-IT" sz="2800" i="1" spc="5" dirty="0" err="1">
                <a:latin typeface="Arial"/>
                <a:cs typeface="Arial"/>
              </a:rPr>
              <a:t>your</a:t>
            </a:r>
            <a:r>
              <a:rPr lang="it-IT" sz="2800" i="1" spc="5" dirty="0">
                <a:latin typeface="Arial"/>
                <a:cs typeface="Arial"/>
              </a:rPr>
              <a:t> text </a:t>
            </a:r>
            <a:r>
              <a:rPr lang="it-IT" sz="2800" i="1" spc="5" dirty="0" err="1">
                <a:latin typeface="Arial"/>
                <a:cs typeface="Arial"/>
              </a:rPr>
              <a:t>here</a:t>
            </a:r>
            <a:endParaRPr lang="it-IT" sz="2800" i="1" spc="5" dirty="0">
              <a:latin typeface="Arial"/>
              <a:cs typeface="Arial"/>
            </a:endParaRP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endParaRPr i="1" dirty="0">
              <a:latin typeface="Arial"/>
              <a:cs typeface="Arial"/>
            </a:endParaRPr>
          </a:p>
        </p:txBody>
      </p:sp>
      <p:sp>
        <p:nvSpPr>
          <p:cNvPr id="47" name="object 2">
            <a:extLst>
              <a:ext uri="{FF2B5EF4-FFF2-40B4-BE49-F238E27FC236}">
                <a16:creationId xmlns:a16="http://schemas.microsoft.com/office/drawing/2014/main" id="{2618543D-25A8-1E09-68DF-3687BF5048F8}"/>
              </a:ext>
            </a:extLst>
          </p:cNvPr>
          <p:cNvSpPr txBox="1"/>
          <p:nvPr/>
        </p:nvSpPr>
        <p:spPr>
          <a:xfrm>
            <a:off x="1365921" y="6461892"/>
            <a:ext cx="27543360" cy="609936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 err="1">
                <a:latin typeface="Arial"/>
                <a:cs typeface="Arial"/>
              </a:rPr>
              <a:t>Insert</a:t>
            </a:r>
            <a:r>
              <a:rPr lang="it-IT" sz="2800" i="1" spc="5" dirty="0">
                <a:latin typeface="Arial"/>
                <a:cs typeface="Arial"/>
              </a:rPr>
              <a:t> </a:t>
            </a:r>
            <a:r>
              <a:rPr lang="it-IT" sz="2800" i="1" spc="5" dirty="0" err="1">
                <a:latin typeface="Arial"/>
                <a:cs typeface="Arial"/>
              </a:rPr>
              <a:t>your</a:t>
            </a:r>
            <a:r>
              <a:rPr lang="it-IT" sz="2800" i="1" spc="5" dirty="0">
                <a:latin typeface="Arial"/>
                <a:cs typeface="Arial"/>
              </a:rPr>
              <a:t> text </a:t>
            </a:r>
            <a:r>
              <a:rPr lang="it-IT" sz="2800" i="1" spc="5" dirty="0" err="1">
                <a:latin typeface="Arial"/>
                <a:cs typeface="Arial"/>
              </a:rPr>
              <a:t>here</a:t>
            </a:r>
            <a:endParaRPr lang="it-IT" sz="2800" i="1" spc="5" dirty="0">
              <a:latin typeface="Arial"/>
              <a:cs typeface="Arial"/>
            </a:endParaRP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r>
              <a:rPr lang="it-IT" sz="2800" i="1" spc="5" dirty="0">
                <a:latin typeface="Arial"/>
                <a:cs typeface="Arial"/>
              </a:rPr>
              <a:t>.</a:t>
            </a:r>
          </a:p>
          <a:p>
            <a:pPr marL="12700" marR="5080">
              <a:lnSpc>
                <a:spcPct val="100600"/>
              </a:lnSpc>
              <a:spcBef>
                <a:spcPts val="100"/>
              </a:spcBef>
            </a:pPr>
            <a:endParaRPr i="1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9522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97</Words>
  <Application>Microsoft Macintosh PowerPoint</Application>
  <PresentationFormat>Personalizzato</PresentationFormat>
  <Paragraphs>64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 M</dc:creator>
  <cp:lastModifiedBy>Antonella Fiorilli</cp:lastModifiedBy>
  <cp:revision>2</cp:revision>
  <dcterms:created xsi:type="dcterms:W3CDTF">2025-03-13T10:38:16Z</dcterms:created>
  <dcterms:modified xsi:type="dcterms:W3CDTF">2025-03-13T11:18:53Z</dcterms:modified>
</cp:coreProperties>
</file>