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2728D67D-D684-0205-EA2A-5C7B0E600F40}"/>
              </a:ext>
            </a:extLst>
          </p:cNvPr>
          <p:cNvCxnSpPr/>
          <p:nvPr userDrawn="1"/>
        </p:nvCxnSpPr>
        <p:spPr>
          <a:xfrm>
            <a:off x="0" y="6390290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Immagine 9" descr="Immagine che contiene testo, cerchio, poster, grafica&#10;&#10;Descrizione generata automaticamente">
            <a:extLst>
              <a:ext uri="{FF2B5EF4-FFF2-40B4-BE49-F238E27FC236}">
                <a16:creationId xmlns:a16="http://schemas.microsoft.com/office/drawing/2014/main" id="{76F223EF-BA3B-B1A9-F1AC-F9AC5CAFEE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2910" y="99848"/>
            <a:ext cx="851331" cy="898627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E8B329A-6BAD-A1DE-2953-10764BC2266F}"/>
              </a:ext>
            </a:extLst>
          </p:cNvPr>
          <p:cNvSpPr txBox="1"/>
          <p:nvPr userDrawn="1"/>
        </p:nvSpPr>
        <p:spPr>
          <a:xfrm>
            <a:off x="3509926" y="6390290"/>
            <a:ext cx="5731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b="1" i="0" dirty="0">
                <a:solidFill>
                  <a:srgbClr val="0070C0"/>
                </a:solidFill>
              </a:rPr>
              <a:t>TRAUMA MEETING FOCUS ON: FRATTURE PERIPROTESICHE DI ANCA</a:t>
            </a:r>
            <a:br>
              <a:rPr lang="it-IT" sz="1400" b="1" i="0" dirty="0">
                <a:solidFill>
                  <a:srgbClr val="0070C0"/>
                </a:solidFill>
              </a:rPr>
            </a:br>
            <a:r>
              <a:rPr lang="it-IT" sz="1400" b="0" i="0" dirty="0">
                <a:solidFill>
                  <a:srgbClr val="0070C0"/>
                </a:solidFill>
              </a:rPr>
              <a:t>SASSARI, 20 APRILE 2024</a:t>
            </a:r>
          </a:p>
        </p:txBody>
      </p:sp>
    </p:spTree>
    <p:extLst>
      <p:ext uri="{BB962C8B-B14F-4D97-AF65-F5344CB8AC3E}">
        <p14:creationId xmlns:p14="http://schemas.microsoft.com/office/powerpoint/2010/main" val="353372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161B89C-271A-4C8C-2054-268264F78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0EB5CCC-1A96-7A13-7760-580324626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81EBEC-051F-1923-7394-573FAC6BB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0CB56D-A673-9C43-AF40-FF10503F7C9F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F31AC-1D07-4687-BD58-509CE78148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407207-8309-0E7A-E325-EB073563C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B0C269-FE50-2F45-B156-6513BE3F55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245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6471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margherita.cantelli</dc:creator>
  <cp:lastModifiedBy>margherita.cantelli</cp:lastModifiedBy>
  <cp:revision>1</cp:revision>
  <dcterms:created xsi:type="dcterms:W3CDTF">2024-03-27T11:31:11Z</dcterms:created>
  <dcterms:modified xsi:type="dcterms:W3CDTF">2024-03-27T11:35:00Z</dcterms:modified>
</cp:coreProperties>
</file>